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5CCF7-7314-44AF-80C3-E4C7FC254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8965CA-EBC7-4821-AEEA-83A3A5C33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A2CE2A-800A-473B-9620-D4BCFDEE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415DF-CC16-4664-9520-4DFB1000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CB8EA-F5E4-4030-A00F-574E6D2B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5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7B620-2541-4531-A86A-F1E5062A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A59D9-4B01-421D-89E4-87C6E9E31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C84960-E54F-4DC0-A039-08580AF6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67D4F-30AF-407F-8573-0D67C5131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857D8-1D79-4861-8392-FD55BAAE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94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230119-AC9E-4FD2-A7E6-B5844768D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33A87D-A35B-47E2-A254-13E7541F1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AB4FC-FABF-4120-BE36-5A540CF1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DBBD91-ED57-4AC1-B7C5-35FA597F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D7273D-3339-4B1B-8599-F49270A7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6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D7FF0-7352-4C08-9575-9789DAD6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DCCEF-1E28-4523-BEC5-2DEECA34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F5BC6-92F3-4B14-A3D8-57FAC430E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73DE-DC41-4AD3-9F49-6C9CC8744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FA0E08-E275-4D13-BCBA-98E2D9C8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5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46320-47DF-43EA-99A3-E8493D02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A08D3A-1835-4BF6-BC1A-5DCDBA5C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4CD552-2ECB-41B0-BC74-9ACFB053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830E0-3A96-4188-B258-F64837AA4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05EED-BFE3-4428-AD62-12EEE5AC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25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7DFD2-E63F-41EA-8F77-8C99EDE8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4573A3-19B1-4964-B59F-15236065A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136D7B-15CD-480D-A614-5669F042D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6B71E2-8112-4859-8082-B7B847FD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8345B-F0EE-46F5-9297-52DB9C8E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E5CC57-D7CD-408D-87AC-064660A4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02CF4-409E-47B4-8546-C06DA5B3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383DA6-6277-4205-B8B9-AB730C562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E4D77-1361-45E5-85A9-8C33CE759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B9C1E9-CD17-4980-B8FE-06708FCB4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7EA232-F8C1-4807-83A6-90B7D41F9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3D67D8-3856-4279-BD1D-23AF6B06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F94D1D-4E72-4C77-9FD0-091280CB3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BBBE01-175D-4546-9504-04ECFC83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1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E91AA-5B0E-4272-924F-51EE0241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DF2C58-2D56-483A-9C91-B52EBAE3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7B6E5-64EB-4135-A052-AA85893F2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921682-E9FF-481C-8052-E46BB054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4F7DC6-AC08-4056-B58D-BAF26EC5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BC51F8-AC8E-48D4-A8CA-282E1335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0F8AE-3FEF-49C5-94A4-98ADD0EF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6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255A0-BD08-4641-A321-44745E45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9F71D-E296-4CBE-A8DB-88681D1E5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21E04-94B9-4DA0-8F1A-54F0F278D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ED3CD-262E-4E90-A6B8-17ABF5C8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239294-C028-4494-BCDE-A8127CFC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F7FFF-192B-4193-8D84-597DC045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18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A8CB4-62D9-4273-B647-929A579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E65E0-B62A-4844-91BD-9A0BF4D32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5200D2-AC9D-4456-AB3F-97DBF1C71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5C5250-B1AA-4D14-BB52-3003BFE6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F7A981-0AC3-4A14-A89C-7420E3AC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DB1BA3-76B3-4075-AB5C-35F9CEF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81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5F1FD5-D36F-4CCC-B70C-2A396023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A4B9A-41D4-4A87-80BA-FD40972E6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E27925-97C5-4235-8EC9-E3253EE57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CEE98-1CC7-4BEA-8F5C-0A7CD0E58307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A253C-FAD1-4E4F-9A31-DA2C0ADC2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8F986-8790-492A-80D3-4EEA1D0A6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6E41C-C689-41F3-AE2E-5D3F0CC11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33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F7AD50C-7B53-4C68-B14F-425CA020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Pre-lab</a:t>
            </a:r>
            <a:r>
              <a:rPr lang="ko-KR" altLang="en-US" dirty="0"/>
              <a:t> </a:t>
            </a:r>
            <a:r>
              <a:rPr lang="en-US" altLang="ko-KR" dirty="0"/>
              <a:t>Questions(2.5 points each)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97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1DC76CF-C140-4F1F-9C03-88865A255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Textbook Content for Exp.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68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EEFF23-D3B0-4096-8BCF-3B74259F0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1747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44F728-773A-49F0-B8F7-2BF1249E4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77" y="0"/>
            <a:ext cx="5078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6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E03C1E-EE85-4141-8BF6-D3C994D36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024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F52140-5C97-432A-8BC7-26F3022B1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13" y="0"/>
            <a:ext cx="5126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0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D000EE-DB0E-48E4-A59F-F284CCFA4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2806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893B42-B352-40B8-A953-DED64BAE1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50" y="-67112"/>
            <a:ext cx="5053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8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4A2228-4F92-48FD-B5D5-9957588B40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969" y="722671"/>
                <a:ext cx="11547986" cy="5454292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AutoNum type="arabicPeriod"/>
                </a:pPr>
                <a:r>
                  <a:rPr lang="en-US" altLang="ko-KR" dirty="0"/>
                  <a:t>An intense line in the indium emission spectrum occurs at 451.1nm. Calculate the energy of a photon that results from this electron transition.</a:t>
                </a:r>
              </a:p>
              <a:p>
                <a:pPr marL="514350" indent="-514350">
                  <a:buAutoNum type="arabicPeriod"/>
                </a:pPr>
                <a:endParaRPr lang="en-US" altLang="ko-KR" dirty="0"/>
              </a:p>
              <a:p>
                <a:pPr marL="514350" indent="-514350">
                  <a:buAutoNum type="arabicPeriod"/>
                </a:pPr>
                <a:r>
                  <a:rPr lang="en-US" altLang="ko-KR" dirty="0"/>
                  <a:t>Explain why the line spectra of different elements are different. </a:t>
                </a:r>
              </a:p>
              <a:p>
                <a:pPr marL="514350" indent="-514350">
                  <a:buAutoNum type="arabicPeriod"/>
                </a:pPr>
                <a:endParaRPr lang="en-US" altLang="ko-KR" dirty="0"/>
              </a:p>
              <a:p>
                <a:pPr marL="514350" indent="-514350">
                  <a:buAutoNum type="arabicPeriod"/>
                </a:pPr>
                <a:r>
                  <a:rPr lang="en-US" altLang="ko-KR" dirty="0"/>
                  <a:t>What is the source of the appearance of a line in a line spectrum?</a:t>
                </a:r>
              </a:p>
              <a:p>
                <a:pPr marL="514350" indent="-514350">
                  <a:buAutoNum type="arabicPeriod"/>
                </a:pPr>
                <a:endParaRPr lang="en-US" altLang="ko-KR" dirty="0"/>
              </a:p>
              <a:p>
                <a:pPr marL="514350" indent="-514350">
                  <a:buAutoNum type="arabicPeriod"/>
                </a:pPr>
                <a:r>
                  <a:rPr lang="en-US" altLang="ko-KR" dirty="0"/>
                  <a:t>Write the Lewis formulas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pPr marL="514350" indent="-514350">
                  <a:buAutoNum type="arabicPeriod"/>
                </a:pPr>
                <a:endParaRPr lang="en-US" altLang="ko-KR" dirty="0"/>
              </a:p>
              <a:p>
                <a:pPr marL="514350" indent="-514350">
                  <a:buAutoNum type="arabicPeriod"/>
                </a:pPr>
                <a:r>
                  <a:rPr lang="en-US" altLang="ko-KR" dirty="0"/>
                  <a:t>Write the VSEPR formula for molecules in #4 and predict its three dimensional structure.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4A2228-4F92-48FD-B5D5-9957588B40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69" y="722671"/>
                <a:ext cx="11547986" cy="5454292"/>
              </a:xfrm>
              <a:blipFill>
                <a:blip r:embed="rId2"/>
                <a:stretch>
                  <a:fillRect l="-1266" t="-3691" r="-8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06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8F706F8D-5545-4159-8239-53306B2807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969" y="722671"/>
                <a:ext cx="11547986" cy="54542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/>
                  <a:t>6. A molecule has the molecular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. The infrared spectrum indicates the presence of C-H, N-H, and C-N absorption bands. What is the atom arrangement of the molecule?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7. Write the Lewis structure 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/>
                  <a:t> where tellurium is the central atom and predict its geometric shape.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8. Write the Lewis Structure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𝑋𝑒𝑂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 and predict its geometric shape.</a:t>
                </a: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8F706F8D-5545-4159-8239-53306B2807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69" y="722671"/>
                <a:ext cx="11547986" cy="5454292"/>
              </a:xfrm>
              <a:blipFill>
                <a:blip r:embed="rId2"/>
                <a:stretch>
                  <a:fillRect l="-1055" t="-2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55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9624D4-E330-4F20-9422-6CA5895B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Laboratory Reports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43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FA978-EF90-404F-A715-2549AB6AD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71B48-CB8A-413F-BAE1-8A2661B11568}"/>
              </a:ext>
            </a:extLst>
          </p:cNvPr>
          <p:cNvSpPr txBox="1"/>
          <p:nvPr/>
        </p:nvSpPr>
        <p:spPr>
          <a:xfrm>
            <a:off x="5285064" y="377505"/>
            <a:ext cx="6660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altLang="ko-KR" dirty="0"/>
              <a:t>Assign an atom to each spectrum(1~10).</a:t>
            </a:r>
            <a:r>
              <a:rPr lang="ko-KR" altLang="en-US" dirty="0"/>
              <a:t> </a:t>
            </a:r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r>
              <a:rPr lang="ko-KR" altLang="en-US" dirty="0"/>
              <a:t> </a:t>
            </a:r>
            <a:r>
              <a:rPr lang="en-US" altLang="ko-KR" dirty="0"/>
              <a:t>below and</a:t>
            </a:r>
            <a:r>
              <a:rPr lang="ko-KR" altLang="en-US" dirty="0"/>
              <a:t> </a:t>
            </a:r>
            <a:r>
              <a:rPr lang="en-US" altLang="ko-KR" dirty="0"/>
              <a:t>observed real spectra on video clip(04:14~05:00).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55874-0AA5-4555-9288-D02152344167}"/>
              </a:ext>
            </a:extLst>
          </p:cNvPr>
          <p:cNvSpPr txBox="1"/>
          <p:nvPr/>
        </p:nvSpPr>
        <p:spPr>
          <a:xfrm>
            <a:off x="5285064" y="1119903"/>
            <a:ext cx="6660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B. By referring to real spectra of four atoms on video clip, list the wavelength of peaks by nanometer(nm).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6308DBA-F25A-486F-BEE0-4DABF15C4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454" y="1896236"/>
            <a:ext cx="6389469" cy="48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2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1F3334-BB75-4A0B-ADFD-3902C0E6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2862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9CCD8-DB10-4D7B-878C-F9120D96944A}"/>
              </a:ext>
            </a:extLst>
          </p:cNvPr>
          <p:cNvSpPr txBox="1"/>
          <p:nvPr/>
        </p:nvSpPr>
        <p:spPr>
          <a:xfrm>
            <a:off x="7927596" y="125835"/>
            <a:ext cx="3749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C. Match each spectrum with molecules shown in below.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Use table D3.2(05:03 on video).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53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1D6665-81DE-4197-B3B5-81BF42D4E51F}"/>
                  </a:ext>
                </a:extLst>
              </p:cNvPr>
              <p:cNvSpPr txBox="1"/>
              <p:nvPr/>
            </p:nvSpPr>
            <p:spPr>
              <a:xfrm>
                <a:off x="7189365" y="142613"/>
                <a:ext cx="4689446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D. Set up the table as shown in left for circled molecules/molecular ions.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More than two bond angles should be assigned if needed.</a:t>
                </a:r>
              </a:p>
              <a:p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ko-KR" dirty="0"/>
                  <a:t> : Trigonal Pyramid, 90°/120°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If the molecule is distorted by nonbonding electron pairs, write the approx. bond angle with inequality sign.</a:t>
                </a:r>
              </a:p>
              <a:p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 : Tetrahedral, &lt;109.5°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11D6665-81DE-4197-B3B5-81BF42D4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65" y="142613"/>
                <a:ext cx="4689446" cy="3139321"/>
              </a:xfrm>
              <a:prstGeom prst="rect">
                <a:avLst/>
              </a:prstGeom>
              <a:blipFill>
                <a:blip r:embed="rId2"/>
                <a:stretch>
                  <a:fillRect l="-1039" t="-971" r="-2338" b="-2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D05CE5-A267-41E8-92B9-395AC9E802C5}"/>
              </a:ext>
            </a:extLst>
          </p:cNvPr>
          <p:cNvGrpSpPr/>
          <p:nvPr/>
        </p:nvGrpSpPr>
        <p:grpSpPr>
          <a:xfrm>
            <a:off x="16777" y="-14156"/>
            <a:ext cx="6978739" cy="6858000"/>
            <a:chOff x="16777" y="-14156"/>
            <a:chExt cx="6978739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F846C0-2C09-426F-B746-0200EBE9A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7" y="-14156"/>
              <a:ext cx="6978739" cy="6858000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08BFA59-E1AE-4D39-9978-1436858D165F}"/>
                </a:ext>
              </a:extLst>
            </p:cNvPr>
            <p:cNvSpPr/>
            <p:nvPr/>
          </p:nvSpPr>
          <p:spPr>
            <a:xfrm>
              <a:off x="243280" y="2921991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11761C-49BD-4C3E-A9AA-81741CA677B0}"/>
                </a:ext>
              </a:extLst>
            </p:cNvPr>
            <p:cNvSpPr/>
            <p:nvPr/>
          </p:nvSpPr>
          <p:spPr>
            <a:xfrm>
              <a:off x="1644241" y="3106549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59656E3-9DEB-429D-9AE8-AB328C7B9976}"/>
                </a:ext>
              </a:extLst>
            </p:cNvPr>
            <p:cNvSpPr/>
            <p:nvPr/>
          </p:nvSpPr>
          <p:spPr>
            <a:xfrm>
              <a:off x="1644240" y="3322565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E21151A-E829-45CE-B963-E0C242E0793C}"/>
                </a:ext>
              </a:extLst>
            </p:cNvPr>
            <p:cNvSpPr/>
            <p:nvPr/>
          </p:nvSpPr>
          <p:spPr>
            <a:xfrm>
              <a:off x="2827088" y="3322565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6886F87-5BF4-4ECB-82F9-1A6D783CA76F}"/>
                </a:ext>
              </a:extLst>
            </p:cNvPr>
            <p:cNvSpPr/>
            <p:nvPr/>
          </p:nvSpPr>
          <p:spPr>
            <a:xfrm>
              <a:off x="2835477" y="2928283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0CDD838-79E8-4199-A2C6-6C0F6D471F3A}"/>
                </a:ext>
              </a:extLst>
            </p:cNvPr>
            <p:cNvSpPr/>
            <p:nvPr/>
          </p:nvSpPr>
          <p:spPr>
            <a:xfrm>
              <a:off x="4110152" y="3138007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791C7-8C16-4D4A-BC1C-3CB52548FC1A}"/>
                </a:ext>
              </a:extLst>
            </p:cNvPr>
            <p:cNvSpPr/>
            <p:nvPr/>
          </p:nvSpPr>
          <p:spPr>
            <a:xfrm>
              <a:off x="243280" y="3951740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E6E0C45-41D3-4284-A854-0BCA8EEAA141}"/>
                </a:ext>
              </a:extLst>
            </p:cNvPr>
            <p:cNvSpPr/>
            <p:nvPr/>
          </p:nvSpPr>
          <p:spPr>
            <a:xfrm>
              <a:off x="243279" y="4172999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913F72B-0EAC-4B46-ACDC-39BCAA6E5A3F}"/>
                </a:ext>
              </a:extLst>
            </p:cNvPr>
            <p:cNvSpPr/>
            <p:nvPr/>
          </p:nvSpPr>
          <p:spPr>
            <a:xfrm>
              <a:off x="1652628" y="3951740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7719ABF-B149-4A75-B401-DCBB1932E64F}"/>
                </a:ext>
              </a:extLst>
            </p:cNvPr>
            <p:cNvSpPr/>
            <p:nvPr/>
          </p:nvSpPr>
          <p:spPr>
            <a:xfrm>
              <a:off x="1644239" y="4154124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6AB4AEA-6768-4E10-9059-87500C7B5A9D}"/>
                </a:ext>
              </a:extLst>
            </p:cNvPr>
            <p:cNvSpPr/>
            <p:nvPr/>
          </p:nvSpPr>
          <p:spPr>
            <a:xfrm>
              <a:off x="2827087" y="4154124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AC29AB0-9511-4978-A4D9-F0931BFBE88A}"/>
                </a:ext>
              </a:extLst>
            </p:cNvPr>
            <p:cNvSpPr/>
            <p:nvPr/>
          </p:nvSpPr>
          <p:spPr>
            <a:xfrm>
              <a:off x="4110152" y="4154124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FD64BA2-943F-4C9B-BD62-8FD05AE4D128}"/>
                </a:ext>
              </a:extLst>
            </p:cNvPr>
            <p:cNvSpPr/>
            <p:nvPr/>
          </p:nvSpPr>
          <p:spPr>
            <a:xfrm>
              <a:off x="243278" y="5213234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C94E966-A33C-4DB3-94DB-0E5E10612D52}"/>
                </a:ext>
              </a:extLst>
            </p:cNvPr>
            <p:cNvSpPr/>
            <p:nvPr/>
          </p:nvSpPr>
          <p:spPr>
            <a:xfrm>
              <a:off x="1644238" y="5406705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DC4E37A-A7B4-43EB-95D8-808D985ECA26}"/>
                </a:ext>
              </a:extLst>
            </p:cNvPr>
            <p:cNvSpPr/>
            <p:nvPr/>
          </p:nvSpPr>
          <p:spPr>
            <a:xfrm>
              <a:off x="2827086" y="5406705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62AC089-82B8-4A40-8D41-6D6C83401C4B}"/>
                </a:ext>
              </a:extLst>
            </p:cNvPr>
            <p:cNvSpPr/>
            <p:nvPr/>
          </p:nvSpPr>
          <p:spPr>
            <a:xfrm>
              <a:off x="4126927" y="5222147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78E4BA-1E13-43D3-9AF4-FB629BBEBE16}"/>
                </a:ext>
              </a:extLst>
            </p:cNvPr>
            <p:cNvSpPr/>
            <p:nvPr/>
          </p:nvSpPr>
          <p:spPr>
            <a:xfrm>
              <a:off x="4126927" y="5407754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ACCD5C9-8E98-413C-9203-4AC5F4A5FF18}"/>
                </a:ext>
              </a:extLst>
            </p:cNvPr>
            <p:cNvSpPr/>
            <p:nvPr/>
          </p:nvSpPr>
          <p:spPr>
            <a:xfrm>
              <a:off x="243278" y="6464242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ADD80D7-EDDB-4896-9549-87059EC7B6ED}"/>
                </a:ext>
              </a:extLst>
            </p:cNvPr>
            <p:cNvSpPr/>
            <p:nvPr/>
          </p:nvSpPr>
          <p:spPr>
            <a:xfrm>
              <a:off x="243278" y="6659286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1EC7F6D-2DA2-4976-8E78-145BB6E0F9EC}"/>
                </a:ext>
              </a:extLst>
            </p:cNvPr>
            <p:cNvSpPr/>
            <p:nvPr/>
          </p:nvSpPr>
          <p:spPr>
            <a:xfrm>
              <a:off x="2843864" y="6445367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8F78119-D75F-4A13-A41E-A7CEF063BF46}"/>
                </a:ext>
              </a:extLst>
            </p:cNvPr>
            <p:cNvSpPr/>
            <p:nvPr/>
          </p:nvSpPr>
          <p:spPr>
            <a:xfrm>
              <a:off x="1627457" y="6627828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612CEA9-B67D-41D2-B89C-F08EFA48471E}"/>
                </a:ext>
              </a:extLst>
            </p:cNvPr>
            <p:cNvSpPr/>
            <p:nvPr/>
          </p:nvSpPr>
          <p:spPr>
            <a:xfrm>
              <a:off x="2827086" y="6642508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D0F7E47-59C7-429E-B5B8-7BAFA922D597}"/>
                </a:ext>
              </a:extLst>
            </p:cNvPr>
            <p:cNvSpPr/>
            <p:nvPr/>
          </p:nvSpPr>
          <p:spPr>
            <a:xfrm>
              <a:off x="4126927" y="6234069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282BEC2-D379-4814-A163-70DB8B7BC5D5}"/>
                </a:ext>
              </a:extLst>
            </p:cNvPr>
            <p:cNvSpPr/>
            <p:nvPr/>
          </p:nvSpPr>
          <p:spPr>
            <a:xfrm>
              <a:off x="4126927" y="6443270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4960119-BE17-4DAF-9103-0D720453A79C}"/>
                </a:ext>
              </a:extLst>
            </p:cNvPr>
            <p:cNvSpPr/>
            <p:nvPr/>
          </p:nvSpPr>
          <p:spPr>
            <a:xfrm>
              <a:off x="251664" y="3344165"/>
              <a:ext cx="209725" cy="1845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717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AA49765-7EAD-41D6-B060-0D19997E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Post-lab</a:t>
            </a:r>
            <a:r>
              <a:rPr lang="ko-KR" altLang="en-US" dirty="0"/>
              <a:t> </a:t>
            </a:r>
            <a:r>
              <a:rPr lang="en-US" altLang="ko-KR" dirty="0"/>
              <a:t>Questions</a:t>
            </a:r>
            <a:br>
              <a:rPr lang="en-US" altLang="ko-KR" dirty="0"/>
            </a:br>
            <a:r>
              <a:rPr lang="en-US" altLang="ko-KR" dirty="0"/>
              <a:t>(3 points each, maximum 20 points)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1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0D6D13-F6DB-436A-B934-AF9F93DD6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3" y="0"/>
            <a:ext cx="507170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CB6F30-A3DC-4C10-BEC5-ADEA61C9B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95" y="0"/>
            <a:ext cx="5032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6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311</Words>
  <Application>Microsoft Office PowerPoint</Application>
  <PresentationFormat>와이드스크린</PresentationFormat>
  <Paragraphs>30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Cambria Math</vt:lpstr>
      <vt:lpstr>Office 테마</vt:lpstr>
      <vt:lpstr>Pre-lab Questions(2.5 points each)</vt:lpstr>
      <vt:lpstr>PowerPoint 프레젠테이션</vt:lpstr>
      <vt:lpstr>PowerPoint 프레젠테이션</vt:lpstr>
      <vt:lpstr>Laboratory Reports</vt:lpstr>
      <vt:lpstr>PowerPoint 프레젠테이션</vt:lpstr>
      <vt:lpstr>PowerPoint 프레젠테이션</vt:lpstr>
      <vt:lpstr>PowerPoint 프레젠테이션</vt:lpstr>
      <vt:lpstr>Post-lab Questions (3 points each, maximum 20 points)</vt:lpstr>
      <vt:lpstr>PowerPoint 프레젠테이션</vt:lpstr>
      <vt:lpstr>Textbook Content for Exp. 1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Pre-lab Questions(2.5 points each)</dc:title>
  <dc:creator>LKW</dc:creator>
  <cp:lastModifiedBy>LKW</cp:lastModifiedBy>
  <cp:revision>9</cp:revision>
  <dcterms:created xsi:type="dcterms:W3CDTF">2020-04-20T01:01:49Z</dcterms:created>
  <dcterms:modified xsi:type="dcterms:W3CDTF">2020-04-20T02:15:58Z</dcterms:modified>
</cp:coreProperties>
</file>